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70" r:id="rId3"/>
    <p:sldId id="271" r:id="rId4"/>
    <p:sldId id="272" r:id="rId5"/>
    <p:sldId id="273" r:id="rId6"/>
    <p:sldId id="274" r:id="rId7"/>
    <p:sldId id="275" r:id="rId8"/>
    <p:sldId id="279" r:id="rId9"/>
    <p:sldId id="280" r:id="rId10"/>
    <p:sldId id="28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AFF8577-D7D3-024F-98C4-E1600E6B7060}">
          <p14:sldIdLst>
            <p14:sldId id="258"/>
            <p14:sldId id="270"/>
          </p14:sldIdLst>
        </p14:section>
        <p14:section name="DDL" id="{274CB170-C5A3-4B43-BDB8-D9F733C30A3B}">
          <p14:sldIdLst>
            <p14:sldId id="271"/>
            <p14:sldId id="272"/>
            <p14:sldId id="273"/>
            <p14:sldId id="274"/>
            <p14:sldId id="275"/>
            <p14:sldId id="279"/>
            <p14:sldId id="280"/>
          </p14:sldIdLst>
        </p14:section>
        <p14:section name="DQL" id="{835D4DEF-611C-2443-ADCD-FF6CD34D7E53}">
          <p14:sldIdLst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46"/>
    <p:restoredTop sz="94704"/>
  </p:normalViewPr>
  <p:slideViewPr>
    <p:cSldViewPr snapToGrid="0">
      <p:cViewPr varScale="1">
        <p:scale>
          <a:sx n="135" d="100"/>
          <a:sy n="135" d="100"/>
        </p:scale>
        <p:origin x="18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D57FE-CEF7-6A99-0932-592426F35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1B7198-2DB2-8EF7-0A30-4940829A42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8C557-4E22-C8E6-0155-8FB01922F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C3C43-EB0A-12BB-97C1-571F72D6C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9FA8A-7FBE-4B78-709D-2541D54E1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124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A07AE-D01C-2162-C58A-2FEC3A1EA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6E9CEE-015F-E0FD-7F4A-B5166C0D9B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FC0B0-6783-B14D-B3F6-DB62B5F83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AE5B3-6931-3F92-2A22-8255FDABE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86188D-F28F-8A3C-3540-D70D142E3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892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2B97D5-26C3-67A5-F59E-4F5F8C3EC0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C7F86D-F416-BBE0-32E9-406BE74C99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784DD-6195-8A5A-E861-902F7335E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04AD8-A9BF-6794-7EB1-443CAA342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8FE44-E5BA-5369-04ED-BAB953D2C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36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91AC3-0B9F-EECE-69AF-76760DBEA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605A1-F01C-1C09-A4C6-2522AE2AB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52618-CF86-6282-B679-417373908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E7BB6-3E4B-BBFB-5958-7F436FF76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07703-7EB7-FF24-1F11-8011BA7A5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13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7D558-AEC3-A330-8795-0D5991CA7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6E5AE-14C9-0411-B0B9-96088F62B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D5197-C472-B070-DC7F-34FDE4AFD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EAFE4-6F83-4475-DFD8-91A1BC63B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AF90E-2928-54E6-54F0-893CC0790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395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2E3E-0833-BFF2-C281-2CD679422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808A0-08C9-B8B2-F908-5454B94387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BDF5E8-6F3F-8595-C8A6-A84989B85D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560FE4-5864-93A1-4605-A0891A3AB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B02D79-E6F4-3F84-2ECA-84E38DB25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58CC7E-E405-57D9-5A23-3D93ECE0F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30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71A6D-DB18-6193-9466-5795A1754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B28870-31D7-79A1-B6DC-32B0C116D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DCD27-EC79-EC2A-443D-F93F9992B0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2E4C7-EA9C-E31E-3C7F-8141E9A9CA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78251E-710D-B19D-8652-74BEDFDF01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C0F631-CC88-C6E9-44E4-4DE2A91B3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8E5D44-5B49-D6D6-0017-CB55597D2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694B2D-FEC9-7101-F3DE-1B0D2F3A1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1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8F48F-F921-8B66-8548-8FCE2D2B6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00340F-5990-C75E-5DCD-8020D52A0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EF5E35-362B-70A6-7A1A-947A1E757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10F70-07C9-B09F-D3D3-F45020EA1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2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51234B-54ED-0241-F7EE-EDE02D6B9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FDBBE1-5EDF-9BED-3DC9-7BD337323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DB973D-446C-4B77-912A-3A8AEC042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593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E7F5C-4737-DE1F-F16C-EDC5F0E42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2B625-64DA-6A7E-A3A7-8868EC3217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241983-45FE-948C-6F65-E96176ED0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A09DD8-B6AC-DE30-2E07-42340CCBF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A9EB3E-215B-D27D-71D5-27032FD13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20A124-ECE5-D0F8-53BC-67EB3EAB1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866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ADD6-15E2-FEB9-5035-E021B9FE4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BA17C7-7295-C49D-3C57-34E684C141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4B3D6A-CEFF-E97E-62DA-9499BC37F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2CE88F-0BD2-9B07-94D5-C2CD561FA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34E6EE-C7A3-179D-1355-19949877B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EA80B-5E6B-20D9-3757-76853828A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456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49FF71-0DB3-C309-4A37-A56FD6FAA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FAE0FA-E231-9905-69BB-D0A2E09A8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C42BC-5D7A-F78C-3EAC-7DE55FDAA9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C776E-B767-E546-A30E-3910D1826FA3}" type="datetimeFigureOut">
              <a:rPr lang="en-US" smtClean="0"/>
              <a:t>11/24/23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A5B2E-FC5B-9F89-53F0-4E84203A1F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52798-3894-9E7F-0EDB-EDB0B4AAC6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48185-08C9-2847-B269-E7004685EF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793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392270-1A1C-7E6E-9082-0572A8E08B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2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49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72BCFE-3163-0F89-3D8D-95B7EA14C3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51"/>
          <a:stretch/>
        </p:blipFill>
        <p:spPr>
          <a:xfrm>
            <a:off x="307775" y="261437"/>
            <a:ext cx="11576450" cy="633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111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FDBDAC-2019-2A0F-2C24-40FFBC041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04" y="172808"/>
            <a:ext cx="11682747" cy="644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455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1763F5-7AF0-9E82-4DAB-DADF754CE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36" y="144527"/>
            <a:ext cx="11819457" cy="6520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504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B26C6DB-D7B4-AC38-2F4F-20922F427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49" y="116247"/>
            <a:ext cx="11956163" cy="659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642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05482F-B1CE-B585-8FFF-0B860E29A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83" y="125674"/>
            <a:ext cx="11921985" cy="65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878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FC73457-11EA-C7BC-6594-630646F61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50" y="135099"/>
            <a:ext cx="11939074" cy="658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985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E89855A-49A7-C387-B106-AD17D6077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77" y="106821"/>
            <a:ext cx="11939072" cy="658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264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2EF0EC-4818-2368-8AC1-556EDE3C9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29" y="125674"/>
            <a:ext cx="11921985" cy="65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661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249C5D-4420-728D-7EF3-48330578C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07" y="140608"/>
            <a:ext cx="11921985" cy="65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828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0</Words>
  <Application>Microsoft Macintosh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PRAVEEN KUMAR SINGH</dc:creator>
  <cp:lastModifiedBy>PRAVEEN KUMAR SINGH</cp:lastModifiedBy>
  <cp:revision>10</cp:revision>
  <dcterms:created xsi:type="dcterms:W3CDTF">2023-11-23T08:07:27Z</dcterms:created>
  <dcterms:modified xsi:type="dcterms:W3CDTF">2023-11-24T09:15:16Z</dcterms:modified>
</cp:coreProperties>
</file>

<file path=docProps/thumbnail.jpeg>
</file>